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9FAA-FAE0-44D8-82A5-8E1801B47D85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DDF-BF88-4164-A4EE-74A79ADC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0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9FAA-FAE0-44D8-82A5-8E1801B47D85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DDF-BF88-4164-A4EE-74A79ADC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4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9FAA-FAE0-44D8-82A5-8E1801B47D85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DDF-BF88-4164-A4EE-74A79ADC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2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9FAA-FAE0-44D8-82A5-8E1801B47D85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DDF-BF88-4164-A4EE-74A79ADC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9FAA-FAE0-44D8-82A5-8E1801B47D85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DDF-BF88-4164-A4EE-74A79ADC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9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9FAA-FAE0-44D8-82A5-8E1801B47D85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DDF-BF88-4164-A4EE-74A79ADC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9FAA-FAE0-44D8-82A5-8E1801B47D85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DDF-BF88-4164-A4EE-74A79ADC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5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9FAA-FAE0-44D8-82A5-8E1801B47D85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DDF-BF88-4164-A4EE-74A79ADC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9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9FAA-FAE0-44D8-82A5-8E1801B47D85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DDF-BF88-4164-A4EE-74A79ADC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9FAA-FAE0-44D8-82A5-8E1801B47D85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DDF-BF88-4164-A4EE-74A79ADC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7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9FAA-FAE0-44D8-82A5-8E1801B47D85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DDF-BF88-4164-A4EE-74A79ADC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1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C9FAA-FAE0-44D8-82A5-8E1801B47D85}" type="datetimeFigureOut">
              <a:rPr lang="en-US" smtClean="0"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67DDF-BF88-4164-A4EE-74A79ADCA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866"/>
            <a:ext cx="9144000" cy="60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03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815"/>
            <a:ext cx="9144000" cy="53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9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878"/>
            <a:ext cx="9144000" cy="52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0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145"/>
            <a:ext cx="9144000" cy="502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0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891"/>
            <a:ext cx="9144000" cy="48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644"/>
            <a:ext cx="9144000" cy="492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6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674"/>
            <a:ext cx="9144000" cy="63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95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08"/>
            <a:ext cx="9144000" cy="65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30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49"/>
            <a:ext cx="9144000" cy="648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8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39"/>
            <a:ext cx="9144000" cy="65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05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066"/>
            <a:ext cx="9144000" cy="49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3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65"/>
            <a:ext cx="9144000" cy="579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2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294"/>
            <a:ext cx="9144000" cy="51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11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18"/>
            <a:ext cx="9144000" cy="65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17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19"/>
            <a:ext cx="9144000" cy="64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27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64"/>
            <a:ext cx="9144000" cy="64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1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313"/>
            <a:ext cx="9144000" cy="490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26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578"/>
            <a:ext cx="9144000" cy="507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36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023"/>
            <a:ext cx="9144000" cy="52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95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409"/>
            <a:ext cx="9144000" cy="53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61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488"/>
            <a:ext cx="9144000" cy="496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5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569"/>
            <a:ext cx="9144000" cy="536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4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14"/>
            <a:ext cx="9144000" cy="48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7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546"/>
            <a:ext cx="9144000" cy="52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8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1"/>
            <a:ext cx="9144000" cy="570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1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910"/>
            <a:ext cx="9144000" cy="57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4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808"/>
            <a:ext cx="9144000" cy="50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0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474"/>
            <a:ext cx="9144000" cy="50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43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</cp:lastModifiedBy>
  <cp:revision>2</cp:revision>
  <dcterms:created xsi:type="dcterms:W3CDTF">2016-06-03T15:17:11Z</dcterms:created>
  <dcterms:modified xsi:type="dcterms:W3CDTF">2016-06-03T15:34:52Z</dcterms:modified>
</cp:coreProperties>
</file>